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</p:sldIdLst>
  <p:sldSz cx="12192000" cy="6858000"/>
  <p:notesSz cx="6858000" cy="9144000"/>
  <p:photoAlbum/>
  <p:defaultTextStyle>
    <a:defPPr>
      <a:defRPr lang="es-A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1" d="100"/>
          <a:sy n="101" d="100"/>
        </p:scale>
        <p:origin x="144" y="1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modificar el estilo de subtítulo del patrón</a:t>
            </a:r>
            <a:endParaRPr lang="es-AR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76137A-FB9C-4CB0-A28E-F752960B4BC6}" type="datetimeFigureOut">
              <a:rPr lang="es-AR" smtClean="0"/>
              <a:t>27/04/2018</a:t>
            </a:fld>
            <a:endParaRPr lang="es-AR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7A90FD-273D-4EB5-91A0-72C6CB69D10E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4928963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76137A-FB9C-4CB0-A28E-F752960B4BC6}" type="datetimeFigureOut">
              <a:rPr lang="es-AR" smtClean="0"/>
              <a:t>27/04/2018</a:t>
            </a:fld>
            <a:endParaRPr lang="es-AR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7A90FD-273D-4EB5-91A0-72C6CB69D10E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4667932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76137A-FB9C-4CB0-A28E-F752960B4BC6}" type="datetimeFigureOut">
              <a:rPr lang="es-AR" smtClean="0"/>
              <a:t>27/04/2018</a:t>
            </a:fld>
            <a:endParaRPr lang="es-AR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7A90FD-273D-4EB5-91A0-72C6CB69D10E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9541712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76137A-FB9C-4CB0-A28E-F752960B4BC6}" type="datetimeFigureOut">
              <a:rPr lang="es-AR" smtClean="0"/>
              <a:t>27/04/2018</a:t>
            </a:fld>
            <a:endParaRPr lang="es-AR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7A90FD-273D-4EB5-91A0-72C6CB69D10E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2044412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76137A-FB9C-4CB0-A28E-F752960B4BC6}" type="datetimeFigureOut">
              <a:rPr lang="es-AR" smtClean="0"/>
              <a:t>27/04/2018</a:t>
            </a:fld>
            <a:endParaRPr lang="es-AR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7A90FD-273D-4EB5-91A0-72C6CB69D10E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1893532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76137A-FB9C-4CB0-A28E-F752960B4BC6}" type="datetimeFigureOut">
              <a:rPr lang="es-AR" smtClean="0"/>
              <a:t>27/04/2018</a:t>
            </a:fld>
            <a:endParaRPr lang="es-AR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7A90FD-273D-4EB5-91A0-72C6CB69D10E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8715139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76137A-FB9C-4CB0-A28E-F752960B4BC6}" type="datetimeFigureOut">
              <a:rPr lang="es-AR" smtClean="0"/>
              <a:t>27/04/2018</a:t>
            </a:fld>
            <a:endParaRPr lang="es-AR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7A90FD-273D-4EB5-91A0-72C6CB69D10E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1096356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76137A-FB9C-4CB0-A28E-F752960B4BC6}" type="datetimeFigureOut">
              <a:rPr lang="es-AR" smtClean="0"/>
              <a:t>27/04/2018</a:t>
            </a:fld>
            <a:endParaRPr lang="es-AR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7A90FD-273D-4EB5-91A0-72C6CB69D10E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8158734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76137A-FB9C-4CB0-A28E-F752960B4BC6}" type="datetimeFigureOut">
              <a:rPr lang="es-AR" smtClean="0"/>
              <a:t>27/04/2018</a:t>
            </a:fld>
            <a:endParaRPr lang="es-AR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7A90FD-273D-4EB5-91A0-72C6CB69D10E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8212049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76137A-FB9C-4CB0-A28E-F752960B4BC6}" type="datetimeFigureOut">
              <a:rPr lang="es-AR" smtClean="0"/>
              <a:t>27/04/2018</a:t>
            </a:fld>
            <a:endParaRPr lang="es-AR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7A90FD-273D-4EB5-91A0-72C6CB69D10E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7561287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AR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76137A-FB9C-4CB0-A28E-F752960B4BC6}" type="datetimeFigureOut">
              <a:rPr lang="es-AR" smtClean="0"/>
              <a:t>27/04/2018</a:t>
            </a:fld>
            <a:endParaRPr lang="es-AR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7A90FD-273D-4EB5-91A0-72C6CB69D10E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6601109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76137A-FB9C-4CB0-A28E-F752960B4BC6}" type="datetimeFigureOut">
              <a:rPr lang="es-AR" smtClean="0"/>
              <a:t>27/04/2018</a:t>
            </a:fld>
            <a:endParaRPr lang="es-AR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AR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7A90FD-273D-4EB5-91A0-72C6CB69D10E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47354638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Diapositiva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935538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Diapositiva1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685077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Diapositiva1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719542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Diapositiva1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188416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Diapositiva1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045872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Diapositiva1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309436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Diapositiva1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307763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Diapositiva1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477089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Diapositiva1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655480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Diapositiva1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004200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Diapositiva1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215769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Diapositiva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997620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Diapositiva2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844753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Diapositiva2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150207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Diapositiva2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546090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Diapositiva2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083408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Diapositiva2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754084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Diapositiva2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868559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Diapositiva2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731004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Diapositiva2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335318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Diapositiva2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976830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Diapositiva2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387908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Diapositiva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119982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Diapositiva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783742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Diapositiva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093946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Diapositiva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799259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Diapositiva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092760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Diapositiva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649077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Diapositiva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7584253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Panorámica</PresentationFormat>
  <Paragraphs>0</Paragraphs>
  <Slides>29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29</vt:i4>
      </vt:variant>
    </vt:vector>
  </HeadingPairs>
  <TitlesOfParts>
    <vt:vector size="33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UTNBA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Andres Roldan</dc:creator>
  <cp:lastModifiedBy>Andres Roldan</cp:lastModifiedBy>
  <cp:revision>1</cp:revision>
  <dcterms:created xsi:type="dcterms:W3CDTF">2018-04-27T18:49:13Z</dcterms:created>
  <dcterms:modified xsi:type="dcterms:W3CDTF">2018-04-27T18:49:55Z</dcterms:modified>
</cp:coreProperties>
</file>